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4" Type="http://schemas.openxmlformats.org/officeDocument/2006/relationships/theme" Target="theme/theme1.xml" /><Relationship Id="rId4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42" Type="http://schemas.openxmlformats.org/officeDocument/2006/relationships/presProps" Target="presProps.xml" /><Relationship Id="rId4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October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(November</a:t>
            </a:r>
            <a:r>
              <a:rPr/>
              <a:t> </a:t>
            </a:r>
            <a:r>
              <a:rPr/>
              <a:t>19,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0"/>
            <a:ext cx="5511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8 total crimes in October 2019</a:t>
            </a:r>
          </a:p>
          <a:p>
            <a:pPr lvl="1"/>
            <a:r>
              <a:rPr b="1"/>
              <a:t>-11.1% change compared to October 2018 (9 total crimes)</a:t>
            </a:r>
          </a:p>
          <a:p>
            <a:pPr lvl="1"/>
            <a:r>
              <a:rPr b="1"/>
              <a:t>0 crime(s) against persons in October 2019</a:t>
            </a:r>
          </a:p>
          <a:p>
            <a:pPr lvl="1"/>
            <a:r>
              <a:rPr b="1"/>
              <a:t>300% change compared to October 2018 (0 crimes against persons)</a:t>
            </a:r>
          </a:p>
          <a:p>
            <a:pPr lvl="1"/>
            <a:r>
              <a:rPr b="1"/>
              <a:t>61 total crimes in 2019</a:t>
            </a:r>
          </a:p>
          <a:p>
            <a:pPr lvl="1"/>
            <a:r>
              <a:rPr b="1"/>
              <a:t>-29.9% change compared to this time in 2018 (87 total crimes)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85 total crimes in September 2019</a:t>
            </a:r>
          </a:p>
          <a:p>
            <a:pPr lvl="1"/>
            <a:r>
              <a:rPr b="1"/>
              <a:t>-18.3% change compared to September 2018 (104 total crimes)</a:t>
            </a:r>
          </a:p>
          <a:p>
            <a:pPr lvl="1"/>
            <a:r>
              <a:rPr b="1"/>
              <a:t>6 crime(s) against persons in September 2019</a:t>
            </a:r>
          </a:p>
          <a:p>
            <a:pPr lvl="1"/>
            <a:r>
              <a:rPr b="1"/>
              <a:t>-50.0% change compared to September 2018 (12 crimes against persons)</a:t>
            </a:r>
          </a:p>
          <a:p>
            <a:pPr lvl="1"/>
            <a:r>
              <a:rPr b="1"/>
              <a:t>852 total crimes in 2019</a:t>
            </a:r>
          </a:p>
          <a:p>
            <a:pPr lvl="1"/>
            <a:r>
              <a:rPr b="1"/>
              <a:t>-9.75% change compared to this time in 2018 (944 total crimes)</a:t>
            </a:r>
          </a:p>
          <a:p>
            <a:pPr lvl="1"/>
            <a:r>
              <a:rPr b="1"/>
              <a:t>106 crime(s) against persons in 2019</a:t>
            </a:r>
          </a:p>
          <a:p>
            <a:pPr lvl="1"/>
            <a:r>
              <a:rPr b="1"/>
              <a:t>8.16% change compared to this time in 2018 (98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404960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93857"/>
                <a:gridCol w="501497"/>
                <a:gridCol w="501360"/>
                <a:gridCol w="478168"/>
                <a:gridCol w="524689"/>
                <a:gridCol w="493857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57892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21435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9794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54143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57678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17 total crimes in October 2019</a:t>
            </a:r>
          </a:p>
          <a:p>
            <a:pPr lvl="1"/>
            <a:r>
              <a:rPr b="1"/>
              <a:t>70.0% change compared to October 2018 (10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300% change compared to October 2018 (1 crimes against persons)</a:t>
            </a:r>
          </a:p>
          <a:p>
            <a:pPr lvl="1"/>
            <a:r>
              <a:rPr b="1"/>
              <a:t>98 total crimes in 2019</a:t>
            </a:r>
          </a:p>
          <a:p>
            <a:pPr lvl="1"/>
            <a:r>
              <a:rPr b="1"/>
              <a:t>27.3% change compared to this time in 2018 (77 total crimes)</a:t>
            </a:r>
          </a:p>
          <a:p>
            <a:pPr lvl="1"/>
            <a:r>
              <a:rPr b="1"/>
              <a:t>20 crime(s) against persons in 2019</a:t>
            </a:r>
          </a:p>
          <a:p>
            <a:pPr lvl="1"/>
            <a:r>
              <a:rPr b="1"/>
              <a:t>150% change compared to this time in 2018 (8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74035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46375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09930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38789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66783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48915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40 total crimes in October 2019</a:t>
            </a:r>
          </a:p>
          <a:p>
            <a:pPr lvl="1"/>
            <a:r>
              <a:rPr b="1"/>
              <a:t>122% change compared to October 2018 (18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300% change compared to October 2018 (1 crimes against persons)</a:t>
            </a:r>
          </a:p>
          <a:p>
            <a:pPr lvl="1"/>
            <a:r>
              <a:rPr b="1"/>
              <a:t>207 total crimes in 2019</a:t>
            </a:r>
          </a:p>
          <a:p>
            <a:pPr lvl="1"/>
            <a:r>
              <a:rPr b="1"/>
              <a:t>38.0% change compared to this time in 2018 (150 total crimes)</a:t>
            </a:r>
          </a:p>
          <a:p>
            <a:pPr lvl="1"/>
            <a:r>
              <a:rPr b="1"/>
              <a:t>31 crime(s) against persons in 2019</a:t>
            </a:r>
          </a:p>
          <a:p>
            <a:pPr lvl="1"/>
            <a:r>
              <a:rPr b="1"/>
              <a:t>-11.4% change compared to this time in 2018 (35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0"/>
            <a:ext cx="82423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79400"/>
            <a:ext cx="9144000" cy="628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7 (Visitation Park)</a:t>
            </a:r>
          </a:p>
          <a:p>
            <a:pPr lvl="1"/>
            <a:r>
              <a:rPr b="1"/>
              <a:t>The maximum number of crimes in one neighborhood was 85 (Central West End)</a:t>
            </a:r>
          </a:p>
          <a:p>
            <a:pPr lvl="1"/>
            <a:r>
              <a:rPr b="1"/>
              <a:t>The mean number of crimes in one neighborhood was 28.6</a:t>
            </a:r>
          </a:p>
          <a:p>
            <a:pPr lvl="1"/>
            <a:r>
              <a:rPr b="1"/>
              <a:t>The minimum rate of crimes in one neighborhood was 3.67 (Kingsway East)</a:t>
            </a:r>
          </a:p>
          <a:p>
            <a:pPr lvl="1"/>
            <a:r>
              <a:rPr b="1"/>
              <a:t>The maximum rate of crimes in one neighborhood was 13.48 (Fountain Park)</a:t>
            </a:r>
          </a:p>
          <a:p>
            <a:pPr lvl="1"/>
            <a:r>
              <a:rPr b="1"/>
              <a:t>The mean rate of crimes in one neighborhood was 7.77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20800"/>
            <a:ext cx="91440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41715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72296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443229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05714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16852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55887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21607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12390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62428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4834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44842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7689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44180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50318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09600"/>
            <a:ext cx="9144000" cy="563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October 2019</a:t>
            </a:r>
          </a:p>
          <a:p>
            <a:pPr lvl="1"/>
            <a:r>
              <a:rPr b="1"/>
              <a:t>-11.1% change compared to October 2018 (9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300% change compared to October 2018 (1 crimes against persons)</a:t>
            </a:r>
          </a:p>
          <a:p>
            <a:pPr lvl="1"/>
            <a:r>
              <a:rPr b="1"/>
              <a:t>61 total crimes in 2019</a:t>
            </a:r>
          </a:p>
          <a:p>
            <a:pPr lvl="1"/>
            <a:r>
              <a:rPr b="1"/>
              <a:t>-29.9% change compared to this time in 2018 (87 total crimes)</a:t>
            </a:r>
          </a:p>
          <a:p>
            <a:pPr lvl="1"/>
            <a:r>
              <a:rPr b="1"/>
              <a:t>9 crime(s) against persons in 2019</a:t>
            </a:r>
          </a:p>
          <a:p>
            <a:pPr lvl="1"/>
            <a:r>
              <a:rPr b="1"/>
              <a:t>28.6% change compared to this time in 2018 (7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18396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9887898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09520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16405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55894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86030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2019-11-19T19:07:45Z</dcterms:created>
  <dcterms:modified xsi:type="dcterms:W3CDTF">2019-11-19T19:07:45Z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(November 19,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October 2019</vt:lpwstr>
  </property>
</Properties>
</file>